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9801225" cy="14357350"/>
  <p:defaultTextStyle>
    <a:defPPr>
      <a:defRPr lang="en-US"/>
    </a:defPPr>
    <a:lvl1pPr algn="l" rtl="0" fontAlgn="base">
      <a:spcBef>
        <a:spcPct val="0"/>
      </a:spcBef>
      <a:spcAft>
        <a:spcPct val="0"/>
      </a:spcAft>
      <a:defRPr sz="1400" b="1" kern="1200">
        <a:solidFill>
          <a:schemeClr val="tx1"/>
        </a:solidFill>
        <a:latin typeface="Lucida Sans" pitchFamily="34" charset="0"/>
        <a:ea typeface="+mn-ea"/>
        <a:cs typeface="Arial" charset="0"/>
      </a:defRPr>
    </a:lvl1pPr>
    <a:lvl2pPr marL="457200" algn="l" rtl="0" fontAlgn="base">
      <a:spcBef>
        <a:spcPct val="0"/>
      </a:spcBef>
      <a:spcAft>
        <a:spcPct val="0"/>
      </a:spcAft>
      <a:defRPr sz="1400" b="1" kern="1200">
        <a:solidFill>
          <a:schemeClr val="tx1"/>
        </a:solidFill>
        <a:latin typeface="Lucida Sans" pitchFamily="34" charset="0"/>
        <a:ea typeface="+mn-ea"/>
        <a:cs typeface="Arial" charset="0"/>
      </a:defRPr>
    </a:lvl2pPr>
    <a:lvl3pPr marL="914400" algn="l" rtl="0" fontAlgn="base">
      <a:spcBef>
        <a:spcPct val="0"/>
      </a:spcBef>
      <a:spcAft>
        <a:spcPct val="0"/>
      </a:spcAft>
      <a:defRPr sz="1400" b="1" kern="1200">
        <a:solidFill>
          <a:schemeClr val="tx1"/>
        </a:solidFill>
        <a:latin typeface="Lucida Sans" pitchFamily="34" charset="0"/>
        <a:ea typeface="+mn-ea"/>
        <a:cs typeface="Arial" charset="0"/>
      </a:defRPr>
    </a:lvl3pPr>
    <a:lvl4pPr marL="1371600" algn="l" rtl="0" fontAlgn="base">
      <a:spcBef>
        <a:spcPct val="0"/>
      </a:spcBef>
      <a:spcAft>
        <a:spcPct val="0"/>
      </a:spcAft>
      <a:defRPr sz="1400" b="1" kern="1200">
        <a:solidFill>
          <a:schemeClr val="tx1"/>
        </a:solidFill>
        <a:latin typeface="Lucida Sans" pitchFamily="34" charset="0"/>
        <a:ea typeface="+mn-ea"/>
        <a:cs typeface="Arial" charset="0"/>
      </a:defRPr>
    </a:lvl4pPr>
    <a:lvl5pPr marL="1828800" algn="l" rtl="0" fontAlgn="base">
      <a:spcBef>
        <a:spcPct val="0"/>
      </a:spcBef>
      <a:spcAft>
        <a:spcPct val="0"/>
      </a:spcAft>
      <a:defRPr sz="1400" b="1" kern="1200">
        <a:solidFill>
          <a:schemeClr val="tx1"/>
        </a:solidFill>
        <a:latin typeface="Lucida Sans" pitchFamily="34" charset="0"/>
        <a:ea typeface="+mn-ea"/>
        <a:cs typeface="Arial" charset="0"/>
      </a:defRPr>
    </a:lvl5pPr>
    <a:lvl6pPr marL="2286000" algn="l" defTabSz="914400" rtl="0" eaLnBrk="1" latinLnBrk="0" hangingPunct="1">
      <a:defRPr sz="1400" b="1" kern="1200">
        <a:solidFill>
          <a:schemeClr val="tx1"/>
        </a:solidFill>
        <a:latin typeface="Lucida Sans" pitchFamily="34" charset="0"/>
        <a:ea typeface="+mn-ea"/>
        <a:cs typeface="Arial" charset="0"/>
      </a:defRPr>
    </a:lvl6pPr>
    <a:lvl7pPr marL="2743200" algn="l" defTabSz="914400" rtl="0" eaLnBrk="1" latinLnBrk="0" hangingPunct="1">
      <a:defRPr sz="1400" b="1" kern="1200">
        <a:solidFill>
          <a:schemeClr val="tx1"/>
        </a:solidFill>
        <a:latin typeface="Lucida Sans" pitchFamily="34" charset="0"/>
        <a:ea typeface="+mn-ea"/>
        <a:cs typeface="Arial" charset="0"/>
      </a:defRPr>
    </a:lvl7pPr>
    <a:lvl8pPr marL="3200400" algn="l" defTabSz="914400" rtl="0" eaLnBrk="1" latinLnBrk="0" hangingPunct="1">
      <a:defRPr sz="1400" b="1" kern="1200">
        <a:solidFill>
          <a:schemeClr val="tx1"/>
        </a:solidFill>
        <a:latin typeface="Lucida Sans" pitchFamily="34" charset="0"/>
        <a:ea typeface="+mn-ea"/>
        <a:cs typeface="Arial" charset="0"/>
      </a:defRPr>
    </a:lvl8pPr>
    <a:lvl9pPr marL="3657600" algn="l" defTabSz="914400" rtl="0" eaLnBrk="1" latinLnBrk="0" hangingPunct="1">
      <a:defRPr sz="1400" b="1" kern="1200">
        <a:solidFill>
          <a:schemeClr val="tx1"/>
        </a:solidFill>
        <a:latin typeface="Lucida San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785"/>
    <a:srgbClr val="C60C30"/>
    <a:srgbClr val="6E7645"/>
    <a:srgbClr val="51626F"/>
    <a:srgbClr val="0098C3"/>
    <a:srgbClr val="6A4061"/>
    <a:srgbClr val="949D9E"/>
    <a:srgbClr val="9B6E5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146" autoAdjust="0"/>
  </p:normalViewPr>
  <p:slideViewPr>
    <p:cSldViewPr>
      <p:cViewPr varScale="1">
        <p:scale>
          <a:sx n="99" d="100"/>
          <a:sy n="99" d="100"/>
        </p:scale>
        <p:origin x="-3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46563" cy="71755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5551488" y="0"/>
            <a:ext cx="4248150" cy="717550"/>
          </a:xfrm>
          <a:prstGeom prst="rect">
            <a:avLst/>
          </a:prstGeom>
        </p:spPr>
        <p:txBody>
          <a:bodyPr vert="horz" lIns="91440" tIns="45720" rIns="91440" bIns="45720" rtlCol="0"/>
          <a:lstStyle>
            <a:lvl1pPr algn="r">
              <a:defRPr sz="1200"/>
            </a:lvl1pPr>
          </a:lstStyle>
          <a:p>
            <a:pPr>
              <a:defRPr/>
            </a:pPr>
            <a:fld id="{01AC3F90-769E-4335-B13C-2043F2A079A7}" type="datetimeFigureOut">
              <a:rPr lang="en-US"/>
              <a:pPr>
                <a:defRPr/>
              </a:pPr>
              <a:t>8/26/2011</a:t>
            </a:fld>
            <a:endParaRPr lang="en-GB"/>
          </a:p>
        </p:txBody>
      </p:sp>
      <p:sp>
        <p:nvSpPr>
          <p:cNvPr id="4" name="Slide Image Placeholder 3"/>
          <p:cNvSpPr>
            <a:spLocks noGrp="1" noRot="1" noChangeAspect="1"/>
          </p:cNvSpPr>
          <p:nvPr>
            <p:ph type="sldImg" idx="2"/>
          </p:nvPr>
        </p:nvSpPr>
        <p:spPr>
          <a:xfrm>
            <a:off x="1311275" y="1076325"/>
            <a:ext cx="7178675" cy="53848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79488" y="6819900"/>
            <a:ext cx="7842250" cy="64611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13636625"/>
            <a:ext cx="4246563" cy="71755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5551488" y="13636625"/>
            <a:ext cx="4248150" cy="717550"/>
          </a:xfrm>
          <a:prstGeom prst="rect">
            <a:avLst/>
          </a:prstGeom>
        </p:spPr>
        <p:txBody>
          <a:bodyPr vert="horz" lIns="91440" tIns="45720" rIns="91440" bIns="45720" rtlCol="0" anchor="b"/>
          <a:lstStyle>
            <a:lvl1pPr algn="r">
              <a:defRPr sz="1200"/>
            </a:lvl1pPr>
          </a:lstStyle>
          <a:p>
            <a:pPr>
              <a:defRPr/>
            </a:pPr>
            <a:fld id="{571455FF-6F33-41FF-B999-DE2E7E5C613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6F5B0FC-49A4-447D-8A9A-18BC9B18F9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6AEE795-365D-42E6-A0FE-292FE55224C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15D7BB5-004A-429F-A98F-649167F54BDB}"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16DC90-95D1-4924-8007-413B9D53BD5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5BD8D26-657B-46DB-AE20-93AA61F15EAF}"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C8AFC4-0CEF-48B8-AA22-E18A115967D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A6FFA10-E3EC-4175-9E86-B290D8433A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AA7741-FAB8-4806-A2EE-A60D34A77EB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207625A-482D-4B44-B126-986BD12DF306}"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E8EC102-629F-44BD-B275-5DB42753BEA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E966E5E-40B8-4806-B4FF-A12435779954}"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9CFFBA-7700-482B-8F4F-6504BE6289F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45E0DA4-3C62-40A6-B84D-96C73F53EB24}" type="datetimeFigureOut">
              <a:rPr lang="en-US"/>
              <a:pPr>
                <a:defRPr/>
              </a:pPr>
              <a:t>8/26/2011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99BCE5B-2307-48F6-AE9D-20AF7D8E83CD}"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7151D3F-D196-4A3C-AC66-9C9F7574449C}" type="datetimeFigureOut">
              <a:rPr lang="en-US"/>
              <a:pPr>
                <a:defRPr/>
              </a:pPr>
              <a:t>8/26/2011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1241BBB-DE30-4372-8FF4-C7DFD1CA744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6C4660-0B1B-4FC0-8414-B3448D1DA34A}" type="datetimeFigureOut">
              <a:rPr lang="en-US"/>
              <a:pPr>
                <a:defRPr/>
              </a:pPr>
              <a:t>8/26/2011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86DB388-B322-4B28-82D5-0CB0F8EBE0A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69840-64F0-45E3-B452-3E6A45508406}"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29612A4-5A73-450E-8BDE-E2465FD2001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B551BF-24C9-467D-9711-162118D9C78F}"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6BFDB58-34DA-455E-982B-84C0AD29332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E6164DB4-9661-409D-9056-5F4D21BD8C37}" type="datetimeFigureOut">
              <a:rPr lang="en-US"/>
              <a:pPr>
                <a:defRPr/>
              </a:pPr>
              <a:t>8/26/2011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95D6491D-E70E-4BB3-80B3-65BF865003D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4"/>
          <p:cNvSpPr txBox="1">
            <a:spLocks noChangeArrowheads="1"/>
          </p:cNvSpPr>
          <p:nvPr/>
        </p:nvSpPr>
        <p:spPr bwMode="auto">
          <a:xfrm>
            <a:off x="395288" y="1125538"/>
            <a:ext cx="7921625" cy="366712"/>
          </a:xfrm>
          <a:prstGeom prst="rect">
            <a:avLst/>
          </a:prstGeom>
          <a:noFill/>
          <a:ln w="9525">
            <a:noFill/>
            <a:miter lim="800000"/>
            <a:headEnd/>
            <a:tailEnd/>
          </a:ln>
        </p:spPr>
        <p:txBody>
          <a:bodyPr>
            <a:spAutoFit/>
          </a:bodyPr>
          <a:lstStyle/>
          <a:p>
            <a:pPr>
              <a:spcBef>
                <a:spcPct val="50000"/>
              </a:spcBef>
            </a:pPr>
            <a:endParaRPr lang="en-GB" sz="1800" b="0">
              <a:latin typeface="Arial" charset="0"/>
            </a:endParaRPr>
          </a:p>
        </p:txBody>
      </p:sp>
      <p:sp>
        <p:nvSpPr>
          <p:cNvPr id="14338" name="Text Box 8"/>
          <p:cNvSpPr txBox="1">
            <a:spLocks noChangeArrowheads="1"/>
          </p:cNvSpPr>
          <p:nvPr/>
        </p:nvSpPr>
        <p:spPr bwMode="auto">
          <a:xfrm>
            <a:off x="6227763" y="1341438"/>
            <a:ext cx="1871662" cy="366712"/>
          </a:xfrm>
          <a:prstGeom prst="rect">
            <a:avLst/>
          </a:prstGeom>
          <a:noFill/>
          <a:ln w="9525">
            <a:noFill/>
            <a:miter lim="800000"/>
            <a:headEnd/>
            <a:tailEnd/>
          </a:ln>
        </p:spPr>
        <p:txBody>
          <a:bodyPr>
            <a:spAutoFit/>
          </a:bodyPr>
          <a:lstStyle/>
          <a:p>
            <a:pPr>
              <a:spcBef>
                <a:spcPct val="50000"/>
              </a:spcBef>
            </a:pPr>
            <a:endParaRPr lang="en-GB" sz="1800" b="0">
              <a:latin typeface="Arial" charset="0"/>
            </a:endParaRPr>
          </a:p>
        </p:txBody>
      </p:sp>
      <p:sp>
        <p:nvSpPr>
          <p:cNvPr id="14339" name="Text Box 9"/>
          <p:cNvSpPr txBox="1">
            <a:spLocks noChangeArrowheads="1"/>
          </p:cNvSpPr>
          <p:nvPr/>
        </p:nvSpPr>
        <p:spPr bwMode="auto">
          <a:xfrm>
            <a:off x="395288" y="6308725"/>
            <a:ext cx="3384550" cy="366713"/>
          </a:xfrm>
          <a:prstGeom prst="rect">
            <a:avLst/>
          </a:prstGeom>
          <a:noFill/>
          <a:ln w="9525">
            <a:noFill/>
            <a:miter lim="800000"/>
            <a:headEnd/>
            <a:tailEnd/>
          </a:ln>
        </p:spPr>
        <p:txBody>
          <a:bodyPr>
            <a:spAutoFit/>
          </a:bodyPr>
          <a:lstStyle/>
          <a:p>
            <a:pPr>
              <a:spcBef>
                <a:spcPct val="50000"/>
              </a:spcBef>
            </a:pPr>
            <a:endParaRPr lang="en-GB" sz="1800" b="0">
              <a:latin typeface="Arial" charset="0"/>
            </a:endParaRPr>
          </a:p>
        </p:txBody>
      </p:sp>
      <p:pic>
        <p:nvPicPr>
          <p:cNvPr id="14340" name="Content Placeholder 5" descr="black_trans.png"/>
          <p:cNvPicPr>
            <a:picLocks noChangeAspect="1"/>
          </p:cNvPicPr>
          <p:nvPr/>
        </p:nvPicPr>
        <p:blipFill>
          <a:blip r:embed="rId2" cstate="print"/>
          <a:srcRect/>
          <a:stretch>
            <a:fillRect/>
          </a:stretch>
        </p:blipFill>
        <p:spPr bwMode="auto">
          <a:xfrm>
            <a:off x="6715125" y="285750"/>
            <a:ext cx="2160588" cy="468313"/>
          </a:xfrm>
          <a:prstGeom prst="rect">
            <a:avLst/>
          </a:prstGeom>
          <a:noFill/>
          <a:ln w="9525">
            <a:noFill/>
            <a:miter lim="800000"/>
            <a:headEnd/>
            <a:tailEnd/>
          </a:ln>
        </p:spPr>
      </p:pic>
      <p:sp>
        <p:nvSpPr>
          <p:cNvPr id="14341" name="Rectangle 17"/>
          <p:cNvSpPr>
            <a:spLocks noChangeArrowheads="1"/>
          </p:cNvSpPr>
          <p:nvPr/>
        </p:nvSpPr>
        <p:spPr bwMode="auto">
          <a:xfrm>
            <a:off x="0" y="419100"/>
            <a:ext cx="9144000" cy="0"/>
          </a:xfrm>
          <a:prstGeom prst="rect">
            <a:avLst/>
          </a:prstGeom>
          <a:noFill/>
          <a:ln w="9525">
            <a:noFill/>
            <a:miter lim="800000"/>
            <a:headEnd/>
            <a:tailEnd/>
          </a:ln>
        </p:spPr>
        <p:txBody>
          <a:bodyPr wrap="none" anchor="ctr">
            <a:spAutoFit/>
          </a:bodyPr>
          <a:lstStyle/>
          <a:p>
            <a:endParaRPr lang="en-GB"/>
          </a:p>
        </p:txBody>
      </p:sp>
      <p:pic>
        <p:nvPicPr>
          <p:cNvPr id="14342" name="Picture 12" descr="man in specs high res.JPG"/>
          <p:cNvPicPr>
            <a:picLocks noChangeAspect="1"/>
          </p:cNvPicPr>
          <p:nvPr/>
        </p:nvPicPr>
        <p:blipFill>
          <a:blip r:embed="rId3" cstate="print"/>
          <a:srcRect/>
          <a:stretch>
            <a:fillRect/>
          </a:stretch>
        </p:blipFill>
        <p:spPr bwMode="auto">
          <a:xfrm>
            <a:off x="2667000" y="857250"/>
            <a:ext cx="6477000" cy="6000750"/>
          </a:xfrm>
          <a:prstGeom prst="rect">
            <a:avLst/>
          </a:prstGeom>
          <a:noFill/>
          <a:ln w="9525">
            <a:noFill/>
            <a:miter lim="800000"/>
            <a:headEnd/>
            <a:tailEnd/>
          </a:ln>
        </p:spPr>
      </p:pic>
      <p:sp>
        <p:nvSpPr>
          <p:cNvPr id="14343" name="Text Box 5"/>
          <p:cNvSpPr txBox="1">
            <a:spLocks noChangeArrowheads="1"/>
          </p:cNvSpPr>
          <p:nvPr/>
        </p:nvSpPr>
        <p:spPr bwMode="auto">
          <a:xfrm>
            <a:off x="179388" y="1000125"/>
            <a:ext cx="5535612" cy="1962150"/>
          </a:xfrm>
          <a:prstGeom prst="rect">
            <a:avLst/>
          </a:prstGeom>
          <a:noFill/>
          <a:ln w="9525">
            <a:noFill/>
            <a:miter lim="800000"/>
            <a:headEnd/>
            <a:tailEnd/>
          </a:ln>
        </p:spPr>
        <p:txBody>
          <a:bodyPr>
            <a:spAutoFit/>
          </a:bodyPr>
          <a:lstStyle/>
          <a:p>
            <a:pPr>
              <a:spcBef>
                <a:spcPct val="50000"/>
              </a:spcBef>
            </a:pPr>
            <a:r>
              <a:rPr lang="en-GB" sz="1800">
                <a:solidFill>
                  <a:srgbClr val="C60C30"/>
                </a:solidFill>
              </a:rPr>
              <a:t>What would I do?</a:t>
            </a:r>
          </a:p>
          <a:p>
            <a:pPr>
              <a:spcBef>
                <a:spcPct val="50000"/>
              </a:spcBef>
            </a:pPr>
            <a:r>
              <a:rPr lang="en-GB" b="0"/>
              <a:t>Assess and work with people using evidence-based psychological interventions. The problems individuals may present include anxiety, depression, obsessions, psychosis, autism, relationship or learning disabilities. Research into and application of therapeutic approaches to help the person minimise distress, promote psychological wellbeing and recovery.</a:t>
            </a:r>
          </a:p>
        </p:txBody>
      </p:sp>
      <p:sp>
        <p:nvSpPr>
          <p:cNvPr id="14344" name="Text Box 6"/>
          <p:cNvSpPr txBox="1">
            <a:spLocks noChangeArrowheads="1"/>
          </p:cNvSpPr>
          <p:nvPr/>
        </p:nvSpPr>
        <p:spPr bwMode="auto">
          <a:xfrm>
            <a:off x="142875" y="2928938"/>
            <a:ext cx="5616575" cy="1736725"/>
          </a:xfrm>
          <a:prstGeom prst="rect">
            <a:avLst/>
          </a:prstGeom>
          <a:noFill/>
          <a:ln w="9525">
            <a:noFill/>
            <a:miter lim="800000"/>
            <a:headEnd/>
            <a:tailEnd/>
          </a:ln>
        </p:spPr>
        <p:txBody>
          <a:bodyPr>
            <a:spAutoFit/>
          </a:bodyPr>
          <a:lstStyle/>
          <a:p>
            <a:pPr>
              <a:spcBef>
                <a:spcPct val="50000"/>
              </a:spcBef>
            </a:pPr>
            <a:r>
              <a:rPr lang="en-GB" sz="1800">
                <a:solidFill>
                  <a:srgbClr val="C60C30"/>
                </a:solidFill>
              </a:rPr>
              <a:t>How do I become one?</a:t>
            </a:r>
          </a:p>
          <a:p>
            <a:pPr>
              <a:spcBef>
                <a:spcPct val="50000"/>
              </a:spcBef>
            </a:pPr>
            <a:r>
              <a:rPr lang="en-GB" b="0"/>
              <a:t>At least an upper second class degree</a:t>
            </a:r>
          </a:p>
          <a:p>
            <a:pPr>
              <a:spcBef>
                <a:spcPct val="50000"/>
              </a:spcBef>
            </a:pPr>
            <a:r>
              <a:rPr lang="en-GB" b="0"/>
              <a:t>3 year Taught Doctorate in Clinical Psychology</a:t>
            </a:r>
          </a:p>
          <a:p>
            <a:pPr>
              <a:spcBef>
                <a:spcPct val="50000"/>
              </a:spcBef>
            </a:pPr>
            <a:endParaRPr lang="en-GB" b="0"/>
          </a:p>
          <a:p>
            <a:pPr>
              <a:spcBef>
                <a:spcPct val="50000"/>
              </a:spcBef>
            </a:pPr>
            <a:endParaRPr lang="en-GB" sz="1800" b="0">
              <a:latin typeface="Arial" charset="0"/>
            </a:endParaRPr>
          </a:p>
        </p:txBody>
      </p:sp>
      <p:sp>
        <p:nvSpPr>
          <p:cNvPr id="14345" name="Text Box 13"/>
          <p:cNvSpPr txBox="1">
            <a:spLocks noChangeArrowheads="1"/>
          </p:cNvSpPr>
          <p:nvPr/>
        </p:nvSpPr>
        <p:spPr bwMode="auto">
          <a:xfrm>
            <a:off x="142875" y="4071938"/>
            <a:ext cx="5214938" cy="1878012"/>
          </a:xfrm>
          <a:prstGeom prst="rect">
            <a:avLst/>
          </a:prstGeom>
          <a:noFill/>
          <a:ln w="9525">
            <a:noFill/>
            <a:miter lim="800000"/>
            <a:headEnd/>
            <a:tailEnd/>
          </a:ln>
        </p:spPr>
        <p:txBody>
          <a:bodyPr>
            <a:spAutoFit/>
          </a:bodyPr>
          <a:lstStyle/>
          <a:p>
            <a:pPr>
              <a:spcBef>
                <a:spcPct val="50000"/>
              </a:spcBef>
            </a:pPr>
            <a:r>
              <a:rPr lang="en-GB" sz="1800">
                <a:solidFill>
                  <a:srgbClr val="C60C30"/>
                </a:solidFill>
              </a:rPr>
              <a:t>Where can I obtain relevant experience?</a:t>
            </a:r>
          </a:p>
          <a:p>
            <a:pPr>
              <a:spcBef>
                <a:spcPct val="50000"/>
              </a:spcBef>
            </a:pPr>
            <a:r>
              <a:rPr lang="en-GB" b="0"/>
              <a:t>NHS trusts and hospitals</a:t>
            </a:r>
          </a:p>
          <a:p>
            <a:pPr>
              <a:spcBef>
                <a:spcPct val="50000"/>
              </a:spcBef>
            </a:pPr>
            <a:r>
              <a:rPr lang="en-GB" b="0"/>
              <a:t>Working with individuals with mental health problems or learning disabilities</a:t>
            </a:r>
          </a:p>
          <a:p>
            <a:pPr>
              <a:spcBef>
                <a:spcPct val="50000"/>
              </a:spcBef>
            </a:pPr>
            <a:r>
              <a:rPr lang="en-GB" b="0"/>
              <a:t>Assistant Psychologist in clinical or research settings</a:t>
            </a:r>
          </a:p>
          <a:p>
            <a:pPr>
              <a:spcBef>
                <a:spcPct val="50000"/>
              </a:spcBef>
            </a:pPr>
            <a:r>
              <a:rPr lang="en-GB" b="0"/>
              <a:t>Shadowing a Clinical Psychologist </a:t>
            </a:r>
          </a:p>
        </p:txBody>
      </p:sp>
      <p:sp>
        <p:nvSpPr>
          <p:cNvPr id="14346" name="Title 1"/>
          <p:cNvSpPr>
            <a:spLocks noGrp="1"/>
          </p:cNvSpPr>
          <p:nvPr>
            <p:ph type="title"/>
          </p:nvPr>
        </p:nvSpPr>
        <p:spPr>
          <a:xfrm>
            <a:off x="0" y="214313"/>
            <a:ext cx="5257800" cy="785812"/>
          </a:xfrm>
        </p:spPr>
        <p:txBody>
          <a:bodyPr/>
          <a:lstStyle/>
          <a:p>
            <a:pPr eaLnBrk="1" hangingPunct="1"/>
            <a:r>
              <a:rPr lang="en-GB" sz="4000" smtClean="0">
                <a:solidFill>
                  <a:srgbClr val="007C92"/>
                </a:solidFill>
                <a:latin typeface="Georgia" pitchFamily="18" charset="0"/>
              </a:rPr>
              <a:t>Clinical Psychologists</a:t>
            </a:r>
            <a:endParaRPr lang="en-GB" sz="4000" smtClean="0">
              <a:solidFill>
                <a:srgbClr val="007C9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7480</TotalTime>
  <Words>110</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Clinical Psychologists</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Psychology</dc:title>
  <dc:creator>cb27g09</dc:creator>
  <cp:lastModifiedBy>cb27g09</cp:lastModifiedBy>
  <cp:revision>307</cp:revision>
  <dcterms:created xsi:type="dcterms:W3CDTF">2011-07-19T10:22:12Z</dcterms:created>
  <dcterms:modified xsi:type="dcterms:W3CDTF">2011-08-26T09:29:33Z</dcterms:modified>
</cp:coreProperties>
</file>